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705761-93F2-E528-B8C0-DF829FF2A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31CDE36-1CDE-EBE6-D5CC-3E46334F8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4C760A6-B48C-5A36-5CE2-B0CE200AA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DE00E5C-BD6A-980E-4699-23A1B757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03EEE76-3496-8ECB-0BB4-D2030F61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010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8871D8-54C3-68C6-D31D-BFB3A0C0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6A85960-6B98-9C8E-2DF3-12C8C9948E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F4FFDDF-A758-BD5F-9E91-3E7D79D47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214E06-38DE-BD3B-125B-613171CB3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AFDFFE-9658-1588-1A4F-91CC19F60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39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AA1CE3E-F1D6-00AE-6FBE-4828F0E019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13C8AF5-BA79-1020-6D9D-55A4FE2F3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70B768C-3B63-EB3E-9762-234E87BB0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ADAD5C7-BE95-8F43-A10B-BEDDB77C9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A9F67D-FA79-85F9-1DC0-8D9E6C99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691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0081EC-7061-3D0F-DB94-BEB4180B9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DB2233-21FC-F7C5-4B0F-D9D98DB26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B8296F1-7AF4-B95B-0364-ACD33E7AA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EF4B54-167A-7E2A-0B7B-B5C6B0007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19ADD4-9CC2-AF5A-C63F-B6C90364A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749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829B1C-8B58-C566-5C2B-8F5207916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051DE5A-03C4-20AB-CFCF-24C23ADA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87ED41-8577-48A6-AEBD-067C1B10A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06A2A4C-84A7-D6A6-8493-1329D39B8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D83089-7D71-5748-022A-6AA02BC05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628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BBD117-59E8-2C73-1CB9-333F8B8CB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0B1952-0F8E-1ADE-9FE9-A90DCCD947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91E2064-8707-6842-463E-CB26FF1FC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15D5880-0F99-34F5-D542-4956F552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ECB1179-E762-BEC9-6EBB-73FC99FF3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4B6D230-3281-E8C7-A252-9E2157D6F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721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7984EE-782D-4153-3D9A-6EBD0C1AA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933B888-5D6C-343B-D3DE-4F13508B0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7C6C37E-EC9D-E5B5-E648-4651EC90D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7132EFE-FAE4-7352-F7C9-6F366A8A88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0D58D99-25AB-3B59-6348-728B3E8E3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7E9A2BF-8CDF-0BE1-3D58-E7F1257EE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B7EC1FC-7FAF-2491-95C4-510BF7224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BEE1E1D-911E-A1F1-D5C0-2A61039A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702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285C6E-5A60-86BB-9962-135FBC251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8CB6BF0-1B23-23DF-6F09-E46D0DEDD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D7BFEE3-755B-0E20-53BE-ED4AF1A80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E8D450D-2A8F-AB20-6734-A20BF4910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44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B2E78D6-912D-0529-7E5D-1929E0839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507C2D7-F03A-82E1-D8D8-6C89B00DF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9534D-09A0-90B0-F9EF-5F323EB53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972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E5C6AB-17D6-24D5-CD86-CD8843B16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47FC85-00F2-828A-D008-1CF884F7A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5E85963-207A-6A74-32F4-869BBA81F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D68654A-FCFE-1F20-6295-827C69290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FF76152-1F7B-023E-D43D-3378C235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021784-41B7-CFF9-0801-78661F43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942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A6ABCF-ACA9-43C0-6331-B9B0FFD82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DC8F7E6-B88C-DB01-F072-006FA0445A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DC581E0-07C7-23B2-8D0F-44CF329F4A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128937-B0EE-AFE7-0148-12BF711D0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6F351A6-AA4C-867A-29F2-1668F85B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8C54229-0C15-2E0D-2AC0-9968AD69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083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C0BC303-629A-F742-8AB9-3045273D6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D2A9498-BFFD-5CE9-E633-BB44AC7DF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B0A518-4FCA-E6B6-5137-5885A9059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2DFE3-1434-4C72-A7C8-922E61B63678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A15E28-C4F6-6B18-3FEA-BBF9003E4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953BFE-FB20-0C17-FD5E-048645B6C6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684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3A0571-48F7-E097-0D99-BC122049D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980" y="1143802"/>
            <a:ext cx="10515600" cy="905163"/>
          </a:xfrm>
        </p:spPr>
        <p:txBody>
          <a:bodyPr>
            <a:normAutofit/>
          </a:bodyPr>
          <a:lstStyle/>
          <a:p>
            <a:r>
              <a:rPr lang="pl-PL" b="1" dirty="0"/>
              <a:t>Deklaracja potencjalnego konfliktu interesów</a:t>
            </a:r>
            <a:br>
              <a:rPr lang="pl-PL" dirty="0"/>
            </a:br>
            <a:r>
              <a:rPr lang="pl-PL" sz="1200" dirty="0"/>
              <a:t>(w stosunku do obecnej prezentacji)</a:t>
            </a:r>
            <a:endParaRPr lang="pl-PL" dirty="0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BC620A67-1017-7CF9-9A16-67C685F93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980" y="2224456"/>
            <a:ext cx="10515600" cy="40618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>
                <a:latin typeface="+mj-lt"/>
              </a:rPr>
              <a:t>Prezenter: </a:t>
            </a:r>
            <a:r>
              <a:rPr lang="pl-PL" i="1" dirty="0">
                <a:latin typeface="+mj-lt"/>
              </a:rPr>
              <a:t>…………………………………………………………………….</a:t>
            </a:r>
            <a:br>
              <a:rPr lang="pl-PL" dirty="0">
                <a:latin typeface="+mj-lt"/>
              </a:rPr>
            </a:br>
            <a:br>
              <a:rPr lang="pl-PL" dirty="0">
                <a:latin typeface="+mj-lt"/>
              </a:rPr>
            </a:br>
            <a:r>
              <a:rPr lang="pl-PL" b="1" dirty="0">
                <a:latin typeface="+mj-lt"/>
              </a:rPr>
              <a:t>Oświadczam, że mam następujący(e) konflikt(y) interesów do ujawnienia:</a:t>
            </a:r>
          </a:p>
          <a:p>
            <a:pPr marL="0" indent="0">
              <a:buNone/>
            </a:pPr>
            <a:endParaRPr lang="pl-PL" dirty="0">
              <a:latin typeface="+mj-lt"/>
            </a:endParaRPr>
          </a:p>
          <a:p>
            <a:pPr marL="0" indent="0">
              <a:buNone/>
            </a:pPr>
            <a:r>
              <a:rPr lang="pl-PL" dirty="0">
                <a:latin typeface="+mj-lt"/>
              </a:rPr>
              <a:t>Kontrakty badawcze:…………………………………………………………….................................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Konsultacje:…………………………………………………………………………………………………………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Zatrudnienie w firmie farmaceutycznej/sprzętowej:…………………………………………….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Jestem właścicielem udziałów/akcji firmy medycznej:……………………………….….………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Jestem właścicielem firmy medycznej:………………………………………………………………….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Inne:………………………………………………………………………………………………………………………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pl-PL" dirty="0">
              <a:latin typeface="+mj-lt"/>
            </a:endParaRPr>
          </a:p>
          <a:p>
            <a:pPr marL="0" indent="0" algn="ctr">
              <a:buNone/>
            </a:pPr>
            <a:r>
              <a:rPr lang="pl-PL" b="1" dirty="0">
                <a:latin typeface="+mj-lt"/>
              </a:rPr>
              <a:t>Oświadczam, że nie mam żadnego potencjalnego konfliktu interesów do ujawnienia.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850348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72</Words>
  <Application>Microsoft Office PowerPoint</Application>
  <PresentationFormat>Panoramiczny</PresentationFormat>
  <Paragraphs>11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Deklaracja potencjalnego konfliktu interesów (w stosunku do obecnej prezentacji)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Chojan</dc:creator>
  <cp:lastModifiedBy>Office Casus</cp:lastModifiedBy>
  <cp:revision>5</cp:revision>
  <dcterms:created xsi:type="dcterms:W3CDTF">2022-06-28T09:59:24Z</dcterms:created>
  <dcterms:modified xsi:type="dcterms:W3CDTF">2025-03-24T09:42:20Z</dcterms:modified>
</cp:coreProperties>
</file>